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25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71FBCB-F009-49BB-BB73-BA7AD3C8567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slow" advClick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1A9297-F535-49BB-8492-BED108B1751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slow" advClick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E741A6-B33C-432D-B7A7-9B392C9C84C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slow"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20A6EF-33AE-481E-9969-599D27C3809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slow" advClick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F292F6-C1A2-49A0-80F2-951D540EC55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slow" advClick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8536CA-C93E-4D48-A8CA-C1A33660E87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slow" advClick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99D2B6-FED0-4F82-AE21-88AAFB7A8F7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slow" advClick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56ED57-2BDF-4F89-B5BC-F9058CF54E8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slow" advClick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A964E5-DFED-47B8-8F8A-C70C44EC2F5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slow" advClick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395695-D4DE-460A-8FFC-FC34172CF47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slow" advClick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7997C3-9917-47AA-9D17-48B6B8B85F5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slow" advClick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ea typeface="宋体" pitchFamily="2" charset="-122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ea typeface="宋体" pitchFamily="2" charset="-122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ea typeface="宋体" pitchFamily="2" charset="-122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67B1079-026C-43D0-8948-42CDA0995CB2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 advClick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http://www.clker.com/cliparts/s/W/v/k/7/a/christmas-ornament-th.png" TargetMode="External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wmf"/><Relationship Id="rId5" Type="http://schemas.openxmlformats.org/officeDocument/2006/relationships/image" Target="../media/image4.wmf"/><Relationship Id="rId4" Type="http://schemas.openxmlformats.org/officeDocument/2006/relationships/image" Target="../media/image3.wmf"/><Relationship Id="rId9" Type="http://schemas.openxmlformats.org/officeDocument/2006/relationships/image" Target="../media/image7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ext Box 3"/>
          <p:cNvSpPr txBox="1">
            <a:spLocks noChangeArrowheads="1"/>
          </p:cNvSpPr>
          <p:nvPr/>
        </p:nvSpPr>
        <p:spPr bwMode="auto">
          <a:xfrm>
            <a:off x="1752600" y="152400"/>
            <a:ext cx="5638800" cy="149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4400" b="1">
                <a:solidFill>
                  <a:srgbClr val="CC3300"/>
                </a:solidFill>
                <a:latin typeface="经典魏碑简" pitchFamily="49" charset="-122"/>
                <a:ea typeface="经典魏碑简" pitchFamily="49" charset="-122"/>
                <a:cs typeface="经典魏碑简" pitchFamily="49" charset="-122"/>
              </a:rPr>
              <a:t>圣诞节</a:t>
            </a:r>
            <a:endParaRPr lang="en-US" altLang="zh-CN" sz="4400" b="1">
              <a:solidFill>
                <a:srgbClr val="CC3300"/>
              </a:solidFill>
              <a:latin typeface="经典魏碑简" pitchFamily="49" charset="-122"/>
              <a:ea typeface="经典魏碑简" pitchFamily="49" charset="-122"/>
              <a:cs typeface="经典魏碑简" pitchFamily="49" charset="-122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4000" b="1">
                <a:solidFill>
                  <a:srgbClr val="CC3300"/>
                </a:solidFill>
                <a:latin typeface="经典魏碑简" pitchFamily="49" charset="-122"/>
                <a:ea typeface="经典魏碑简" pitchFamily="49" charset="-122"/>
                <a:cs typeface="经典魏碑简" pitchFamily="49" charset="-122"/>
              </a:rPr>
              <a:t>儿童感恩欢庆会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600" b="1">
                <a:solidFill>
                  <a:srgbClr val="000000"/>
                </a:solidFill>
                <a:latin typeface="Calibri" pitchFamily="34" charset="0"/>
                <a:ea typeface="宋体" pitchFamily="2" charset="-122"/>
              </a:rPr>
              <a:t>11-12-2011 (</a:t>
            </a:r>
            <a:r>
              <a:rPr lang="zh-CN" altLang="en-US" sz="2400" b="1">
                <a:solidFill>
                  <a:srgbClr val="000000"/>
                </a:solidFill>
                <a:latin typeface="Calibri" pitchFamily="34" charset="0"/>
                <a:ea typeface="宋体" pitchFamily="2" charset="-122"/>
              </a:rPr>
              <a:t>星期日</a:t>
            </a:r>
            <a:r>
              <a:rPr lang="en-US" altLang="zh-CN" sz="2600" b="1">
                <a:solidFill>
                  <a:srgbClr val="000000"/>
                </a:solidFill>
                <a:latin typeface="Calibri" pitchFamily="34" charset="0"/>
                <a:ea typeface="宋体" pitchFamily="2" charset="-122"/>
              </a:rPr>
              <a:t>)8.30am – 10.00am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zh-CN">
              <a:solidFill>
                <a:srgbClr val="000000"/>
              </a:solidFill>
              <a:latin typeface="Arial" pitchFamily="34" charset="0"/>
              <a:ea typeface="宋体" pitchFamily="2" charset="-122"/>
            </a:endParaRPr>
          </a:p>
        </p:txBody>
      </p:sp>
      <p:pic>
        <p:nvPicPr>
          <p:cNvPr id="48131" name="Picture 11" descr="C:\Users\user\Dropbox\09 Pictures New\nt\35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0" y="2514600"/>
            <a:ext cx="4724400" cy="3265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8132" name="Picture 8" descr="MCj0436279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14638">
            <a:off x="1241425" y="1630363"/>
            <a:ext cx="957263" cy="846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8133" name="Picture 10" descr="MCj03986010000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96000" y="3222625"/>
            <a:ext cx="754063" cy="76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8134" name="Picture 11" descr="MCj04124360000[1]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2448586">
            <a:off x="7493000" y="2767013"/>
            <a:ext cx="858838" cy="862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8135" name="Picture 14" descr="MCj04377630000[1]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438400" y="5334000"/>
            <a:ext cx="923925" cy="982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8136" name="Picture 16" descr="http://www.clker.com/cliparts/s/W/v/k/7/a/christmas-ornament-th.png"/>
          <p:cNvPicPr>
            <a:picLocks noChangeAspect="1" noChangeArrowheads="1"/>
          </p:cNvPicPr>
          <p:nvPr/>
        </p:nvPicPr>
        <p:blipFill>
          <a:blip r:embed="rId7" r:link="rId8" cstate="print"/>
          <a:srcRect/>
          <a:stretch>
            <a:fillRect/>
          </a:stretch>
        </p:blipFill>
        <p:spPr bwMode="auto">
          <a:xfrm rot="1894316">
            <a:off x="7318375" y="458788"/>
            <a:ext cx="1163638" cy="111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8137" name="Picture 21" descr="MCj03985650000[1]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 rot="1072201">
            <a:off x="819150" y="5448300"/>
            <a:ext cx="900113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8138" name="Picture 22" descr="MCj03985650000[1]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 rot="8317458">
            <a:off x="1135063" y="5429250"/>
            <a:ext cx="900112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8139" name="Text Box 24"/>
          <p:cNvSpPr txBox="1">
            <a:spLocks noChangeArrowheads="1"/>
          </p:cNvSpPr>
          <p:nvPr/>
        </p:nvSpPr>
        <p:spPr bwMode="auto">
          <a:xfrm>
            <a:off x="609600" y="2438400"/>
            <a:ext cx="31242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ts val="300"/>
              </a:spcBef>
              <a:spcAft>
                <a:spcPts val="300"/>
              </a:spcAft>
            </a:pPr>
            <a:r>
              <a:rPr lang="zh-CN" altLang="en-US" sz="3200" b="1">
                <a:solidFill>
                  <a:srgbClr val="FF0000"/>
                </a:solidFill>
                <a:latin typeface="Century Gothic" pitchFamily="34" charset="0"/>
                <a:ea typeface="宋体" pitchFamily="2" charset="-122"/>
              </a:rPr>
              <a:t>祂</a:t>
            </a:r>
            <a:r>
              <a:rPr lang="zh-CN" altLang="en-US" sz="2800" b="1">
                <a:solidFill>
                  <a:srgbClr val="FF0000"/>
                </a:solidFill>
                <a:latin typeface="Century Gothic" pitchFamily="34" charset="0"/>
                <a:ea typeface="宋体" pitchFamily="2" charset="-122"/>
              </a:rPr>
              <a:t> </a:t>
            </a:r>
            <a:r>
              <a:rPr lang="zh-CN" altLang="en-US" sz="2800" b="1">
                <a:solidFill>
                  <a:srgbClr val="000000"/>
                </a:solidFill>
                <a:latin typeface="经典魏碑简" pitchFamily="49" charset="-122"/>
                <a:ea typeface="经典魏碑简" pitchFamily="49" charset="-122"/>
                <a:cs typeface="经典魏碑简" pitchFamily="49" charset="-122"/>
              </a:rPr>
              <a:t>是谁 </a:t>
            </a:r>
            <a:r>
              <a:rPr lang="en-US" altLang="zh-CN" sz="2800" b="1">
                <a:solidFill>
                  <a:srgbClr val="000000"/>
                </a:solidFill>
                <a:latin typeface="经典魏碑简" pitchFamily="49" charset="-122"/>
                <a:ea typeface="经典魏碑简" pitchFamily="49" charset="-122"/>
                <a:cs typeface="经典魏碑简" pitchFamily="49" charset="-122"/>
              </a:rPr>
              <a:t>? </a:t>
            </a:r>
          </a:p>
          <a:p>
            <a:pPr fontAlgn="base">
              <a:spcBef>
                <a:spcPts val="300"/>
              </a:spcBef>
              <a:spcAft>
                <a:spcPts val="300"/>
              </a:spcAft>
            </a:pPr>
            <a:r>
              <a:rPr lang="zh-CN" altLang="en-US" sz="3200" b="1">
                <a:solidFill>
                  <a:srgbClr val="FF0000"/>
                </a:solidFill>
                <a:latin typeface="Century Gothic" pitchFamily="34" charset="0"/>
                <a:ea typeface="宋体" pitchFamily="2" charset="-122"/>
              </a:rPr>
              <a:t>祂</a:t>
            </a:r>
            <a:r>
              <a:rPr lang="zh-CN" altLang="en-US" sz="2800" b="1">
                <a:solidFill>
                  <a:srgbClr val="000000"/>
                </a:solidFill>
                <a:latin typeface="经典魏碑简" pitchFamily="49" charset="-122"/>
                <a:ea typeface="经典魏碑简" pitchFamily="49" charset="-122"/>
                <a:cs typeface="经典魏碑简" pitchFamily="49" charset="-122"/>
              </a:rPr>
              <a:t>真的很特别</a:t>
            </a:r>
            <a:r>
              <a:rPr lang="en-US" altLang="zh-CN" sz="2800" b="1">
                <a:solidFill>
                  <a:srgbClr val="000000"/>
                </a:solidFill>
                <a:latin typeface="经典魏碑简" pitchFamily="49" charset="-122"/>
                <a:ea typeface="经典魏碑简" pitchFamily="49" charset="-122"/>
                <a:cs typeface="经典魏碑简" pitchFamily="49" charset="-122"/>
              </a:rPr>
              <a:t>…</a:t>
            </a:r>
          </a:p>
          <a:p>
            <a:pPr fontAlgn="base">
              <a:spcBef>
                <a:spcPts val="300"/>
              </a:spcBef>
              <a:spcAft>
                <a:spcPts val="300"/>
              </a:spcAft>
            </a:pPr>
            <a:r>
              <a:rPr lang="zh-CN" altLang="en-US" sz="3200" b="1">
                <a:solidFill>
                  <a:srgbClr val="FF0000"/>
                </a:solidFill>
                <a:latin typeface="Century Gothic" pitchFamily="34" charset="0"/>
                <a:ea typeface="宋体" pitchFamily="2" charset="-122"/>
              </a:rPr>
              <a:t>祂</a:t>
            </a:r>
            <a:r>
              <a:rPr lang="zh-CN" altLang="en-US" sz="2800" b="1">
                <a:solidFill>
                  <a:srgbClr val="000000"/>
                </a:solidFill>
                <a:latin typeface="经典魏碑简" pitchFamily="49" charset="-122"/>
                <a:ea typeface="经典魏碑简" pitchFamily="49" charset="-122"/>
                <a:cs typeface="经典魏碑简" pitchFamily="49" charset="-122"/>
              </a:rPr>
              <a:t>说 </a:t>
            </a:r>
            <a:r>
              <a:rPr lang="en-US" altLang="zh-CN" sz="2800" b="1">
                <a:solidFill>
                  <a:srgbClr val="000000"/>
                </a:solidFill>
                <a:latin typeface="经典魏碑简" pitchFamily="49" charset="-122"/>
                <a:ea typeface="经典魏碑简" pitchFamily="49" charset="-122"/>
                <a:cs typeface="经典魏碑简" pitchFamily="49" charset="-122"/>
              </a:rPr>
              <a:t>: “</a:t>
            </a:r>
            <a:r>
              <a:rPr lang="zh-CN" altLang="en-US" sz="2800" b="1">
                <a:solidFill>
                  <a:srgbClr val="000000"/>
                </a:solidFill>
                <a:latin typeface="经典魏碑简" pitchFamily="49" charset="-122"/>
                <a:ea typeface="经典魏碑简" pitchFamily="49" charset="-122"/>
                <a:cs typeface="经典魏碑简" pitchFamily="49" charset="-122"/>
              </a:rPr>
              <a:t>我饶恕 ”  </a:t>
            </a:r>
          </a:p>
          <a:p>
            <a:pPr fontAlgn="base">
              <a:spcBef>
                <a:spcPts val="300"/>
              </a:spcBef>
              <a:spcAft>
                <a:spcPts val="300"/>
              </a:spcAft>
            </a:pPr>
            <a:r>
              <a:rPr lang="zh-CN" altLang="en-US" sz="3200" b="1">
                <a:solidFill>
                  <a:srgbClr val="FF0000"/>
                </a:solidFill>
                <a:latin typeface="Century Gothic" pitchFamily="34" charset="0"/>
                <a:ea typeface="宋体" pitchFamily="2" charset="-122"/>
              </a:rPr>
              <a:t>祂</a:t>
            </a:r>
            <a:r>
              <a:rPr lang="zh-CN" altLang="en-US" sz="2800" b="1">
                <a:solidFill>
                  <a:srgbClr val="000000"/>
                </a:solidFill>
                <a:latin typeface="经典魏碑简" pitchFamily="49" charset="-122"/>
                <a:ea typeface="经典魏碑简" pitchFamily="49" charset="-122"/>
                <a:cs typeface="经典魏碑简" pitchFamily="49" charset="-122"/>
              </a:rPr>
              <a:t>永远活着</a:t>
            </a:r>
            <a:r>
              <a:rPr lang="en-US" altLang="zh-CN" sz="2800" b="1">
                <a:solidFill>
                  <a:srgbClr val="000000"/>
                </a:solidFill>
                <a:latin typeface="经典魏碑简" pitchFamily="49" charset="-122"/>
                <a:ea typeface="经典魏碑简" pitchFamily="49" charset="-122"/>
                <a:cs typeface="经典魏碑简" pitchFamily="49" charset="-122"/>
              </a:rPr>
              <a:t>…</a:t>
            </a:r>
          </a:p>
          <a:p>
            <a:pPr fontAlgn="base">
              <a:spcBef>
                <a:spcPts val="300"/>
              </a:spcBef>
              <a:spcAft>
                <a:spcPts val="300"/>
              </a:spcAft>
            </a:pPr>
            <a:r>
              <a:rPr lang="zh-CN" altLang="en-US" sz="3200" b="1">
                <a:solidFill>
                  <a:srgbClr val="FF0000"/>
                </a:solidFill>
                <a:latin typeface="Century Gothic" pitchFamily="34" charset="0"/>
                <a:ea typeface="宋体" pitchFamily="2" charset="-122"/>
              </a:rPr>
              <a:t>祂</a:t>
            </a:r>
            <a:r>
              <a:rPr lang="zh-CN" altLang="en-US" sz="2800" b="1">
                <a:solidFill>
                  <a:srgbClr val="000000"/>
                </a:solidFill>
                <a:latin typeface="经典魏碑简" pitchFamily="49" charset="-122"/>
                <a:ea typeface="经典魏碑简" pitchFamily="49" charset="-122"/>
                <a:cs typeface="经典魏碑简" pitchFamily="49" charset="-122"/>
              </a:rPr>
              <a:t>爱你到永远</a:t>
            </a:r>
            <a:r>
              <a:rPr lang="en-US" altLang="zh-CN" sz="2800" b="1">
                <a:solidFill>
                  <a:srgbClr val="000000"/>
                </a:solidFill>
                <a:latin typeface="经典魏碑简" pitchFamily="49" charset="-122"/>
                <a:ea typeface="经典魏碑简" pitchFamily="49" charset="-122"/>
                <a:cs typeface="经典魏碑简" pitchFamily="49" charset="-122"/>
              </a:rPr>
              <a:t>!</a:t>
            </a:r>
            <a:endParaRPr lang="en-US" altLang="zh-CN" sz="2800" b="1">
              <a:solidFill>
                <a:srgbClr val="FF0000"/>
              </a:solidFill>
              <a:latin typeface="经典魏碑简" pitchFamily="49" charset="-122"/>
              <a:ea typeface="经典魏碑简" pitchFamily="49" charset="-122"/>
              <a:cs typeface="经典魏碑简" pitchFamily="49" charset="-122"/>
            </a:endParaRPr>
          </a:p>
          <a:p>
            <a:pPr fontAlgn="base">
              <a:spcBef>
                <a:spcPct val="0"/>
              </a:spcBef>
              <a:spcAft>
                <a:spcPts val="1000"/>
              </a:spcAft>
            </a:pPr>
            <a:endParaRPr lang="en-US" altLang="zh-CN" sz="2800" b="1">
              <a:solidFill>
                <a:srgbClr val="FF0000"/>
              </a:solidFill>
              <a:latin typeface="Century Gothic" pitchFamily="34" charset="0"/>
              <a:ea typeface="宋体" pitchFamily="2" charset="-122"/>
            </a:endParaRPr>
          </a:p>
          <a:p>
            <a:pPr fontAlgn="base">
              <a:spcBef>
                <a:spcPct val="0"/>
              </a:spcBef>
              <a:spcAft>
                <a:spcPts val="1000"/>
              </a:spcAft>
            </a:pPr>
            <a:endParaRPr lang="en-US" altLang="zh-CN" sz="2800" b="1">
              <a:solidFill>
                <a:srgbClr val="FF0000"/>
              </a:solidFill>
              <a:latin typeface="Century Gothic" pitchFamily="34" charset="0"/>
              <a:ea typeface="宋体" pitchFamily="2" charset="-122"/>
            </a:endParaRPr>
          </a:p>
          <a:p>
            <a:pPr fontAlgn="base">
              <a:spcBef>
                <a:spcPct val="0"/>
              </a:spcBef>
              <a:spcAft>
                <a:spcPts val="1000"/>
              </a:spcAft>
            </a:pPr>
            <a:endParaRPr lang="en-US" altLang="zh-CN" sz="2800" b="1">
              <a:solidFill>
                <a:srgbClr val="FF0000"/>
              </a:solidFill>
              <a:latin typeface="Century Gothic" pitchFamily="34" charset="0"/>
              <a:ea typeface="宋体" pitchFamily="2" charset="-122"/>
            </a:endParaRPr>
          </a:p>
          <a:p>
            <a:pPr fontAlgn="base">
              <a:spcBef>
                <a:spcPct val="0"/>
              </a:spcBef>
              <a:spcAft>
                <a:spcPts val="1000"/>
              </a:spcAft>
            </a:pPr>
            <a:endParaRPr lang="en-US" altLang="zh-CN" sz="2800" b="1">
              <a:solidFill>
                <a:srgbClr val="000000"/>
              </a:solidFill>
              <a:latin typeface="Century Gothic" pitchFamily="34" charset="0"/>
              <a:ea typeface="宋体" pitchFamily="2" charset="-122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zh-CN" sz="2800">
              <a:solidFill>
                <a:srgbClr val="000000"/>
              </a:solidFill>
              <a:latin typeface="Arial" pitchFamily="34" charset="0"/>
              <a:ea typeface="宋体" pitchFamily="2" charset="-122"/>
            </a:endParaRPr>
          </a:p>
        </p:txBody>
      </p:sp>
      <p:pic>
        <p:nvPicPr>
          <p:cNvPr id="48140" name="Picture 25" descr="http://www.clker.com/cliparts/s/W/v/k/7/a/christmas-ornament-th.png"/>
          <p:cNvPicPr>
            <a:picLocks noChangeAspect="1" noChangeArrowheads="1"/>
          </p:cNvPicPr>
          <p:nvPr/>
        </p:nvPicPr>
        <p:blipFill>
          <a:blip r:embed="rId7" r:link="rId8" cstate="print"/>
          <a:srcRect/>
          <a:stretch>
            <a:fillRect/>
          </a:stretch>
        </p:blipFill>
        <p:spPr bwMode="auto">
          <a:xfrm rot="1374398">
            <a:off x="649288" y="379413"/>
            <a:ext cx="1228725" cy="1173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8141" name="Picture 26" descr="MCj0436279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828705">
            <a:off x="2276475" y="250825"/>
            <a:ext cx="912813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8142" name="Picture 27" descr="MCj0436279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53200" y="2057400"/>
            <a:ext cx="814388" cy="601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8143" name="Picture 28" descr="MCj0436279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828705">
            <a:off x="6162675" y="292100"/>
            <a:ext cx="912813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8144" name="AutoShape 5"/>
          <p:cNvSpPr>
            <a:spLocks noChangeArrowheads="1"/>
          </p:cNvSpPr>
          <p:nvPr/>
        </p:nvSpPr>
        <p:spPr bwMode="auto">
          <a:xfrm>
            <a:off x="3733800" y="5867400"/>
            <a:ext cx="4800600" cy="533400"/>
          </a:xfrm>
          <a:prstGeom prst="foldedCorner">
            <a:avLst>
              <a:gd name="adj" fmla="val 12500"/>
            </a:avLst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 fontAlgn="base">
              <a:spcBef>
                <a:spcPts val="600"/>
              </a:spcBef>
              <a:spcAft>
                <a:spcPts val="1000"/>
              </a:spcAft>
            </a:pPr>
            <a:r>
              <a:rPr lang="zh-CN" altLang="en-US" sz="2800" b="1">
                <a:solidFill>
                  <a:srgbClr val="000000"/>
                </a:solidFill>
                <a:latin typeface="Comic Sans MS" pitchFamily="66" charset="0"/>
                <a:ea typeface="宋体" pitchFamily="2" charset="-122"/>
              </a:rPr>
              <a:t>欢迎 </a:t>
            </a:r>
            <a:r>
              <a:rPr lang="en-US" altLang="zh-CN" sz="2800" b="1">
                <a:solidFill>
                  <a:srgbClr val="000000"/>
                </a:solidFill>
                <a:latin typeface="Comic Sans MS" pitchFamily="66" charset="0"/>
                <a:ea typeface="宋体" pitchFamily="2" charset="-122"/>
              </a:rPr>
              <a:t>5</a:t>
            </a:r>
            <a:r>
              <a:rPr lang="zh-CN" altLang="en-US" sz="2800" b="1">
                <a:solidFill>
                  <a:srgbClr val="000000"/>
                </a:solidFill>
                <a:latin typeface="Comic Sans MS" pitchFamily="66" charset="0"/>
                <a:ea typeface="宋体" pitchFamily="2" charset="-122"/>
              </a:rPr>
              <a:t>至</a:t>
            </a:r>
            <a:r>
              <a:rPr lang="en-US" altLang="zh-CN" sz="2800" b="1">
                <a:solidFill>
                  <a:srgbClr val="000000"/>
                </a:solidFill>
                <a:latin typeface="Comic Sans MS" pitchFamily="66" charset="0"/>
                <a:ea typeface="宋体" pitchFamily="2" charset="-122"/>
              </a:rPr>
              <a:t>12</a:t>
            </a:r>
            <a:r>
              <a:rPr lang="zh-CN" altLang="en-US" sz="2800" b="1">
                <a:solidFill>
                  <a:srgbClr val="000000"/>
                </a:solidFill>
                <a:latin typeface="Comic Sans MS" pitchFamily="66" charset="0"/>
                <a:ea typeface="宋体" pitchFamily="2" charset="-122"/>
              </a:rPr>
              <a:t>岁的孩子来参加！</a:t>
            </a:r>
            <a:endParaRPr lang="zh-CN" altLang="en-US" sz="2400">
              <a:solidFill>
                <a:srgbClr val="000000"/>
              </a:solidFill>
              <a:latin typeface="Arial" pitchFamily="34" charset="0"/>
              <a:ea typeface="宋体" pitchFamily="2" charset="-122"/>
            </a:endParaRPr>
          </a:p>
        </p:txBody>
      </p:sp>
      <p:sp>
        <p:nvSpPr>
          <p:cNvPr id="223261" name="Text Box 29"/>
          <p:cNvSpPr txBox="1">
            <a:spLocks noChangeArrowheads="1"/>
          </p:cNvSpPr>
          <p:nvPr/>
        </p:nvSpPr>
        <p:spPr bwMode="auto">
          <a:xfrm>
            <a:off x="3581400" y="4519613"/>
            <a:ext cx="2514600" cy="1042987"/>
          </a:xfrm>
          <a:prstGeom prst="rect">
            <a:avLst/>
          </a:prstGeom>
          <a:solidFill>
            <a:srgbClr val="FFFFFF"/>
          </a:solidFill>
          <a:ln w="9525">
            <a:solidFill>
              <a:srgbClr val="1C1A10"/>
            </a:solidFill>
            <a:miter lim="800000"/>
            <a:headEnd/>
            <a:tailEnd/>
          </a:ln>
          <a:effectLst>
            <a:outerShdw dist="107763" dir="18900000" algn="ctr" rotWithShape="0">
              <a:srgbClr val="808080">
                <a:alpha val="50000"/>
              </a:srgbClr>
            </a:outerShdw>
          </a:effec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ts val="1000"/>
              </a:spcAft>
            </a:pPr>
            <a:r>
              <a:rPr lang="zh-CN" altLang="en-US" sz="6000" b="1">
                <a:solidFill>
                  <a:srgbClr val="000000"/>
                </a:solidFill>
                <a:latin typeface="Calibri" pitchFamily="34" charset="0"/>
                <a:ea typeface="宋体" pitchFamily="2" charset="-122"/>
              </a:rPr>
              <a:t>祂</a:t>
            </a:r>
            <a:r>
              <a:rPr lang="zh-CN" altLang="en-US" sz="4000" b="1">
                <a:solidFill>
                  <a:srgbClr val="FF0000"/>
                </a:solidFill>
                <a:latin typeface="经典繁广告" pitchFamily="49" charset="-122"/>
                <a:ea typeface="经典繁广告" pitchFamily="49" charset="-122"/>
                <a:cs typeface="经典繁广告" pitchFamily="49" charset="-122"/>
              </a:rPr>
              <a:t>的一生</a:t>
            </a:r>
            <a:r>
              <a:rPr lang="zh-CN" altLang="en-US" sz="4000" b="1">
                <a:solidFill>
                  <a:srgbClr val="FF0000"/>
                </a:solidFill>
                <a:latin typeface="Goudy Stout" pitchFamily="18" charset="0"/>
                <a:ea typeface="宋体" pitchFamily="2" charset="-122"/>
              </a:rPr>
              <a:t>      </a:t>
            </a:r>
          </a:p>
          <a:p>
            <a:pPr algn="ctr" fontAlgn="base">
              <a:spcBef>
                <a:spcPct val="0"/>
              </a:spcBef>
              <a:spcAft>
                <a:spcPts val="1000"/>
              </a:spcAft>
            </a:pPr>
            <a:endParaRPr lang="zh-CN" altLang="en-US" sz="4000" b="1">
              <a:solidFill>
                <a:srgbClr val="FF0000"/>
              </a:solidFill>
              <a:latin typeface="Goudy Stout" pitchFamily="18" charset="0"/>
              <a:ea typeface="宋体" pitchFamily="2" charset="-122"/>
            </a:endParaRPr>
          </a:p>
          <a:p>
            <a:pPr algn="ctr" fontAlgn="base">
              <a:spcBef>
                <a:spcPct val="0"/>
              </a:spcBef>
              <a:spcAft>
                <a:spcPts val="1000"/>
              </a:spcAft>
            </a:pPr>
            <a:endParaRPr lang="zh-CN" altLang="en-US" sz="4000" b="1">
              <a:solidFill>
                <a:srgbClr val="FF0000"/>
              </a:solidFill>
              <a:latin typeface="Goudy Stout" pitchFamily="18" charset="0"/>
              <a:ea typeface="宋体" pitchFamily="2" charset="-122"/>
            </a:endParaRPr>
          </a:p>
          <a:p>
            <a:pPr algn="ctr" fontAlgn="base">
              <a:spcBef>
                <a:spcPct val="0"/>
              </a:spcBef>
              <a:spcAft>
                <a:spcPts val="1000"/>
              </a:spcAft>
            </a:pPr>
            <a:endParaRPr lang="zh-CN" altLang="en-US" sz="4000" b="1">
              <a:solidFill>
                <a:srgbClr val="FF0000"/>
              </a:solidFill>
              <a:latin typeface="Goudy Stout" pitchFamily="18" charset="0"/>
              <a:ea typeface="宋体" pitchFamily="2" charset="-122"/>
            </a:endParaRPr>
          </a:p>
          <a:p>
            <a:pPr algn="ctr" fontAlgn="base">
              <a:spcBef>
                <a:spcPct val="0"/>
              </a:spcBef>
              <a:spcAft>
                <a:spcPts val="1000"/>
              </a:spcAft>
            </a:pPr>
            <a:endParaRPr lang="zh-CN" altLang="en-US" sz="2000" b="1">
              <a:solidFill>
                <a:srgbClr val="000000"/>
              </a:solidFill>
              <a:ea typeface="宋体" pitchFamily="2" charset="-122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 sz="1400">
              <a:solidFill>
                <a:srgbClr val="000000"/>
              </a:solidFill>
              <a:latin typeface="Arial" pitchFamily="34" charset="0"/>
              <a:ea typeface="宋体" pitchFamily="2" charset="-122"/>
            </a:endParaRPr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 advClick="0"/>
</p:sld>
</file>

<file path=ppt/theme/theme1.xml><?xml version="1.0" encoding="utf-8"?>
<a:theme xmlns:a="http://schemas.openxmlformats.org/drawingml/2006/main" name="Theme1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68</Words>
  <Application>Microsoft Office PowerPoint</Application>
  <PresentationFormat>On-screen Show (4:3)</PresentationFormat>
  <Paragraphs>16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Theme1</vt:lpstr>
      <vt:lpstr>Slide 1</vt:lpstr>
      <vt:lpstr>Slide 2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owner</dc:creator>
  <cp:lastModifiedBy>owner</cp:lastModifiedBy>
  <cp:revision>2</cp:revision>
  <dcterms:created xsi:type="dcterms:W3CDTF">2011-10-27T06:07:11Z</dcterms:created>
  <dcterms:modified xsi:type="dcterms:W3CDTF">2011-11-02T01:05:06Z</dcterms:modified>
</cp:coreProperties>
</file>