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2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1FBCB-F009-49BB-BB73-BA7AD3C856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A9297-F535-49BB-8492-BED108B175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741A6-B33C-432D-B7A7-9B392C9C84C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0A6EF-33AE-481E-9969-599D27C380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292F6-C1A2-49A0-80F2-951D540EC5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536CA-C93E-4D48-A8CA-C1A33660E8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9D2B6-FED0-4F82-AE21-88AAFB7A8F7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6ED57-2BDF-4F89-B5BC-F9058CF54E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964E5-DFED-47B8-8F8A-C70C44EC2F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95695-D4DE-460A-8FFC-FC34172CF47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997C3-9917-47AA-9D17-48B6B8B85F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7B1079-026C-43D0-8948-42CDA0995CB2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http://www.clker.com/cliparts/s/W/v/k/7/a/christmas-ornament-th.png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Relationship Id="rId9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3"/>
          <p:cNvSpPr txBox="1">
            <a:spLocks noChangeArrowheads="1"/>
          </p:cNvSpPr>
          <p:nvPr/>
        </p:nvSpPr>
        <p:spPr bwMode="auto">
          <a:xfrm>
            <a:off x="1752600" y="152400"/>
            <a:ext cx="5638800" cy="149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400" b="1">
                <a:solidFill>
                  <a:srgbClr val="CC3300"/>
                </a:solidFill>
                <a:latin typeface="经典魏碑简" pitchFamily="49" charset="-122"/>
                <a:ea typeface="经典魏碑简" pitchFamily="49" charset="-122"/>
                <a:cs typeface="经典魏碑简" pitchFamily="49" charset="-122"/>
              </a:rPr>
              <a:t>圣诞节</a:t>
            </a:r>
            <a:endParaRPr lang="en-US" altLang="zh-CN" sz="4400" b="1">
              <a:solidFill>
                <a:srgbClr val="CC3300"/>
              </a:solidFill>
              <a:latin typeface="经典魏碑简" pitchFamily="49" charset="-122"/>
              <a:ea typeface="经典魏碑简" pitchFamily="49" charset="-122"/>
              <a:cs typeface="经典魏碑简" pitchFamily="49" charset="-12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CC3300"/>
                </a:solidFill>
                <a:latin typeface="经典魏碑简" pitchFamily="49" charset="-122"/>
                <a:ea typeface="经典魏碑简" pitchFamily="49" charset="-122"/>
                <a:cs typeface="经典魏碑简" pitchFamily="49" charset="-122"/>
              </a:rPr>
              <a:t>儿童感恩欢庆会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>
                <a:solidFill>
                  <a:srgbClr val="000000"/>
                </a:solidFill>
                <a:latin typeface="Calibri" pitchFamily="34" charset="0"/>
                <a:ea typeface="宋体" pitchFamily="2" charset="-122"/>
              </a:rPr>
              <a:t>11-12-2011 (</a:t>
            </a:r>
            <a:r>
              <a:rPr lang="zh-CN" altLang="en-US" sz="2400" b="1">
                <a:solidFill>
                  <a:srgbClr val="000000"/>
                </a:solidFill>
                <a:latin typeface="Calibri" pitchFamily="34" charset="0"/>
                <a:ea typeface="宋体" pitchFamily="2" charset="-122"/>
              </a:rPr>
              <a:t>星期日</a:t>
            </a:r>
            <a:r>
              <a:rPr lang="en-US" altLang="zh-CN" sz="2600" b="1">
                <a:solidFill>
                  <a:srgbClr val="000000"/>
                </a:solidFill>
                <a:latin typeface="Calibri" pitchFamily="34" charset="0"/>
                <a:ea typeface="宋体" pitchFamily="2" charset="-122"/>
              </a:rPr>
              <a:t>)8.30am – 10.00am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000000"/>
              </a:solidFill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48131" name="Picture 11" descr="C:\Users\user\Dropbox\09 Pictures New\nt\3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2514600"/>
            <a:ext cx="4724400" cy="326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2" name="Picture 8" descr="MCj043627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14638">
            <a:off x="1241425" y="1630363"/>
            <a:ext cx="957263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3" name="Picture 10" descr="MCj0398601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3222625"/>
            <a:ext cx="754063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4" name="Picture 11" descr="MCj0412436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448586">
            <a:off x="7493000" y="2767013"/>
            <a:ext cx="858838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5" name="Picture 14" descr="MCj0437763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38400" y="5334000"/>
            <a:ext cx="923925" cy="98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6" name="Picture 16" descr="http://www.clker.com/cliparts/s/W/v/k/7/a/christmas-ornament-th.png"/>
          <p:cNvPicPr>
            <a:picLocks noChangeAspect="1" noChangeArrowheads="1"/>
          </p:cNvPicPr>
          <p:nvPr/>
        </p:nvPicPr>
        <p:blipFill>
          <a:blip r:embed="rId7" r:link="rId8" cstate="print"/>
          <a:srcRect/>
          <a:stretch>
            <a:fillRect/>
          </a:stretch>
        </p:blipFill>
        <p:spPr bwMode="auto">
          <a:xfrm rot="1894316">
            <a:off x="7318375" y="458788"/>
            <a:ext cx="1163638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7" name="Picture 21" descr="MCj0398565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1072201">
            <a:off x="819150" y="5448300"/>
            <a:ext cx="90011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8" name="Picture 22" descr="MCj0398565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8317458">
            <a:off x="1135063" y="5429250"/>
            <a:ext cx="90011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9" name="Text Box 24"/>
          <p:cNvSpPr txBox="1">
            <a:spLocks noChangeArrowheads="1"/>
          </p:cNvSpPr>
          <p:nvPr/>
        </p:nvSpPr>
        <p:spPr bwMode="auto">
          <a:xfrm>
            <a:off x="609600" y="2438400"/>
            <a:ext cx="3124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ts val="300"/>
              </a:spcBef>
              <a:spcAft>
                <a:spcPts val="300"/>
              </a:spcAft>
            </a:pPr>
            <a:r>
              <a:rPr lang="zh-CN" altLang="en-US" sz="3200" b="1">
                <a:solidFill>
                  <a:srgbClr val="FF0000"/>
                </a:solidFill>
                <a:latin typeface="Century Gothic" pitchFamily="34" charset="0"/>
                <a:ea typeface="宋体" pitchFamily="2" charset="-122"/>
              </a:rPr>
              <a:t>祂</a:t>
            </a:r>
            <a:r>
              <a:rPr lang="zh-CN" altLang="en-US" sz="2800" b="1">
                <a:solidFill>
                  <a:srgbClr val="FF0000"/>
                </a:solidFill>
                <a:latin typeface="Century Gothic" pitchFamily="34" charset="0"/>
                <a:ea typeface="宋体" pitchFamily="2" charset="-122"/>
              </a:rPr>
              <a:t> </a:t>
            </a:r>
            <a:r>
              <a:rPr lang="zh-CN" altLang="en-US" sz="2800" b="1">
                <a:solidFill>
                  <a:srgbClr val="000000"/>
                </a:solidFill>
                <a:latin typeface="经典魏碑简" pitchFamily="49" charset="-122"/>
                <a:ea typeface="经典魏碑简" pitchFamily="49" charset="-122"/>
                <a:cs typeface="经典魏碑简" pitchFamily="49" charset="-122"/>
              </a:rPr>
              <a:t>是谁 </a:t>
            </a:r>
            <a:r>
              <a:rPr lang="en-US" altLang="zh-CN" sz="2800" b="1">
                <a:solidFill>
                  <a:srgbClr val="000000"/>
                </a:solidFill>
                <a:latin typeface="经典魏碑简" pitchFamily="49" charset="-122"/>
                <a:ea typeface="经典魏碑简" pitchFamily="49" charset="-122"/>
                <a:cs typeface="经典魏碑简" pitchFamily="49" charset="-122"/>
              </a:rPr>
              <a:t>? </a:t>
            </a:r>
          </a:p>
          <a:p>
            <a:pPr fontAlgn="base">
              <a:spcBef>
                <a:spcPts val="300"/>
              </a:spcBef>
              <a:spcAft>
                <a:spcPts val="300"/>
              </a:spcAft>
            </a:pPr>
            <a:r>
              <a:rPr lang="zh-CN" altLang="en-US" sz="3200" b="1">
                <a:solidFill>
                  <a:srgbClr val="FF0000"/>
                </a:solidFill>
                <a:latin typeface="Century Gothic" pitchFamily="34" charset="0"/>
                <a:ea typeface="宋体" pitchFamily="2" charset="-122"/>
              </a:rPr>
              <a:t>祂</a:t>
            </a:r>
            <a:r>
              <a:rPr lang="zh-CN" altLang="en-US" sz="2800" b="1">
                <a:solidFill>
                  <a:srgbClr val="000000"/>
                </a:solidFill>
                <a:latin typeface="经典魏碑简" pitchFamily="49" charset="-122"/>
                <a:ea typeface="经典魏碑简" pitchFamily="49" charset="-122"/>
                <a:cs typeface="经典魏碑简" pitchFamily="49" charset="-122"/>
              </a:rPr>
              <a:t>真的很特别</a:t>
            </a:r>
            <a:r>
              <a:rPr lang="en-US" altLang="zh-CN" sz="2800" b="1">
                <a:solidFill>
                  <a:srgbClr val="000000"/>
                </a:solidFill>
                <a:latin typeface="经典魏碑简" pitchFamily="49" charset="-122"/>
                <a:ea typeface="经典魏碑简" pitchFamily="49" charset="-122"/>
                <a:cs typeface="经典魏碑简" pitchFamily="49" charset="-122"/>
              </a:rPr>
              <a:t>…</a:t>
            </a:r>
          </a:p>
          <a:p>
            <a:pPr fontAlgn="base">
              <a:spcBef>
                <a:spcPts val="300"/>
              </a:spcBef>
              <a:spcAft>
                <a:spcPts val="300"/>
              </a:spcAft>
            </a:pPr>
            <a:r>
              <a:rPr lang="zh-CN" altLang="en-US" sz="3200" b="1">
                <a:solidFill>
                  <a:srgbClr val="FF0000"/>
                </a:solidFill>
                <a:latin typeface="Century Gothic" pitchFamily="34" charset="0"/>
                <a:ea typeface="宋体" pitchFamily="2" charset="-122"/>
              </a:rPr>
              <a:t>祂</a:t>
            </a:r>
            <a:r>
              <a:rPr lang="zh-CN" altLang="en-US" sz="2800" b="1">
                <a:solidFill>
                  <a:srgbClr val="000000"/>
                </a:solidFill>
                <a:latin typeface="经典魏碑简" pitchFamily="49" charset="-122"/>
                <a:ea typeface="经典魏碑简" pitchFamily="49" charset="-122"/>
                <a:cs typeface="经典魏碑简" pitchFamily="49" charset="-122"/>
              </a:rPr>
              <a:t>说 </a:t>
            </a:r>
            <a:r>
              <a:rPr lang="en-US" altLang="zh-CN" sz="2800" b="1">
                <a:solidFill>
                  <a:srgbClr val="000000"/>
                </a:solidFill>
                <a:latin typeface="经典魏碑简" pitchFamily="49" charset="-122"/>
                <a:ea typeface="经典魏碑简" pitchFamily="49" charset="-122"/>
                <a:cs typeface="经典魏碑简" pitchFamily="49" charset="-122"/>
              </a:rPr>
              <a:t>: “</a:t>
            </a:r>
            <a:r>
              <a:rPr lang="zh-CN" altLang="en-US" sz="2800" b="1">
                <a:solidFill>
                  <a:srgbClr val="000000"/>
                </a:solidFill>
                <a:latin typeface="经典魏碑简" pitchFamily="49" charset="-122"/>
                <a:ea typeface="经典魏碑简" pitchFamily="49" charset="-122"/>
                <a:cs typeface="经典魏碑简" pitchFamily="49" charset="-122"/>
              </a:rPr>
              <a:t>我饶恕 ”  </a:t>
            </a:r>
          </a:p>
          <a:p>
            <a:pPr fontAlgn="base">
              <a:spcBef>
                <a:spcPts val="300"/>
              </a:spcBef>
              <a:spcAft>
                <a:spcPts val="300"/>
              </a:spcAft>
            </a:pPr>
            <a:r>
              <a:rPr lang="zh-CN" altLang="en-US" sz="3200" b="1">
                <a:solidFill>
                  <a:srgbClr val="FF0000"/>
                </a:solidFill>
                <a:latin typeface="Century Gothic" pitchFamily="34" charset="0"/>
                <a:ea typeface="宋体" pitchFamily="2" charset="-122"/>
              </a:rPr>
              <a:t>祂</a:t>
            </a:r>
            <a:r>
              <a:rPr lang="zh-CN" altLang="en-US" sz="2800" b="1">
                <a:solidFill>
                  <a:srgbClr val="000000"/>
                </a:solidFill>
                <a:latin typeface="经典魏碑简" pitchFamily="49" charset="-122"/>
                <a:ea typeface="经典魏碑简" pitchFamily="49" charset="-122"/>
                <a:cs typeface="经典魏碑简" pitchFamily="49" charset="-122"/>
              </a:rPr>
              <a:t>永远活着</a:t>
            </a:r>
            <a:r>
              <a:rPr lang="en-US" altLang="zh-CN" sz="2800" b="1">
                <a:solidFill>
                  <a:srgbClr val="000000"/>
                </a:solidFill>
                <a:latin typeface="经典魏碑简" pitchFamily="49" charset="-122"/>
                <a:ea typeface="经典魏碑简" pitchFamily="49" charset="-122"/>
                <a:cs typeface="经典魏碑简" pitchFamily="49" charset="-122"/>
              </a:rPr>
              <a:t>…</a:t>
            </a:r>
          </a:p>
          <a:p>
            <a:pPr fontAlgn="base">
              <a:spcBef>
                <a:spcPts val="300"/>
              </a:spcBef>
              <a:spcAft>
                <a:spcPts val="300"/>
              </a:spcAft>
            </a:pPr>
            <a:r>
              <a:rPr lang="zh-CN" altLang="en-US" sz="3200" b="1">
                <a:solidFill>
                  <a:srgbClr val="FF0000"/>
                </a:solidFill>
                <a:latin typeface="Century Gothic" pitchFamily="34" charset="0"/>
                <a:ea typeface="宋体" pitchFamily="2" charset="-122"/>
              </a:rPr>
              <a:t>祂</a:t>
            </a:r>
            <a:r>
              <a:rPr lang="zh-CN" altLang="en-US" sz="2800" b="1">
                <a:solidFill>
                  <a:srgbClr val="000000"/>
                </a:solidFill>
                <a:latin typeface="经典魏碑简" pitchFamily="49" charset="-122"/>
                <a:ea typeface="经典魏碑简" pitchFamily="49" charset="-122"/>
                <a:cs typeface="经典魏碑简" pitchFamily="49" charset="-122"/>
              </a:rPr>
              <a:t>爱你到永远</a:t>
            </a:r>
            <a:r>
              <a:rPr lang="en-US" altLang="zh-CN" sz="2800" b="1">
                <a:solidFill>
                  <a:srgbClr val="000000"/>
                </a:solidFill>
                <a:latin typeface="经典魏碑简" pitchFamily="49" charset="-122"/>
                <a:ea typeface="经典魏碑简" pitchFamily="49" charset="-122"/>
                <a:cs typeface="经典魏碑简" pitchFamily="49" charset="-122"/>
              </a:rPr>
              <a:t>!</a:t>
            </a:r>
            <a:endParaRPr lang="en-US" altLang="zh-CN" sz="2800" b="1">
              <a:solidFill>
                <a:srgbClr val="FF0000"/>
              </a:solidFill>
              <a:latin typeface="经典魏碑简" pitchFamily="49" charset="-122"/>
              <a:ea typeface="经典魏碑简" pitchFamily="49" charset="-122"/>
              <a:cs typeface="经典魏碑简" pitchFamily="49" charset="-122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endParaRPr lang="en-US" altLang="zh-CN" sz="2800" b="1">
              <a:solidFill>
                <a:srgbClr val="FF0000"/>
              </a:solidFill>
              <a:latin typeface="Century Gothic" pitchFamily="34" charset="0"/>
              <a:ea typeface="宋体" pitchFamily="2" charset="-122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endParaRPr lang="en-US" altLang="zh-CN" sz="2800" b="1">
              <a:solidFill>
                <a:srgbClr val="FF0000"/>
              </a:solidFill>
              <a:latin typeface="Century Gothic" pitchFamily="34" charset="0"/>
              <a:ea typeface="宋体" pitchFamily="2" charset="-122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endParaRPr lang="en-US" altLang="zh-CN" sz="2800" b="1">
              <a:solidFill>
                <a:srgbClr val="FF0000"/>
              </a:solidFill>
              <a:latin typeface="Century Gothic" pitchFamily="34" charset="0"/>
              <a:ea typeface="宋体" pitchFamily="2" charset="-122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endParaRPr lang="en-US" altLang="zh-CN" sz="2800" b="1">
              <a:solidFill>
                <a:srgbClr val="000000"/>
              </a:solidFill>
              <a:latin typeface="Century Gothic" pitchFamily="34" charset="0"/>
              <a:ea typeface="宋体" pitchFamily="2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>
              <a:solidFill>
                <a:srgbClr val="000000"/>
              </a:solidFill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48140" name="Picture 25" descr="http://www.clker.com/cliparts/s/W/v/k/7/a/christmas-ornament-th.png"/>
          <p:cNvPicPr>
            <a:picLocks noChangeAspect="1" noChangeArrowheads="1"/>
          </p:cNvPicPr>
          <p:nvPr/>
        </p:nvPicPr>
        <p:blipFill>
          <a:blip r:embed="rId7" r:link="rId8" cstate="print"/>
          <a:srcRect/>
          <a:stretch>
            <a:fillRect/>
          </a:stretch>
        </p:blipFill>
        <p:spPr bwMode="auto">
          <a:xfrm rot="1374398">
            <a:off x="649288" y="379413"/>
            <a:ext cx="1228725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1" name="Picture 26" descr="MCj043627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828705">
            <a:off x="2276475" y="250825"/>
            <a:ext cx="912813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2" name="Picture 27" descr="MCj043627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2057400"/>
            <a:ext cx="814388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3" name="Picture 28" descr="MCj043627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828705">
            <a:off x="6162675" y="292100"/>
            <a:ext cx="912813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4" name="AutoShape 5"/>
          <p:cNvSpPr>
            <a:spLocks noChangeArrowheads="1"/>
          </p:cNvSpPr>
          <p:nvPr/>
        </p:nvSpPr>
        <p:spPr bwMode="auto">
          <a:xfrm>
            <a:off x="3733800" y="5867400"/>
            <a:ext cx="4800600" cy="533400"/>
          </a:xfrm>
          <a:prstGeom prst="foldedCorner">
            <a:avLst>
              <a:gd name="adj" fmla="val 12500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fontAlgn="base">
              <a:spcBef>
                <a:spcPts val="600"/>
              </a:spcBef>
              <a:spcAft>
                <a:spcPts val="1000"/>
              </a:spcAft>
            </a:pPr>
            <a:r>
              <a:rPr lang="zh-CN" altLang="en-US" sz="2800" b="1">
                <a:solidFill>
                  <a:srgbClr val="000000"/>
                </a:solidFill>
                <a:latin typeface="Comic Sans MS" pitchFamily="66" charset="0"/>
                <a:ea typeface="宋体" pitchFamily="2" charset="-122"/>
              </a:rPr>
              <a:t>欢迎 </a:t>
            </a:r>
            <a:r>
              <a:rPr lang="en-US" altLang="zh-CN" sz="2800" b="1">
                <a:solidFill>
                  <a:srgbClr val="000000"/>
                </a:solidFill>
                <a:latin typeface="Comic Sans MS" pitchFamily="66" charset="0"/>
                <a:ea typeface="宋体" pitchFamily="2" charset="-122"/>
              </a:rPr>
              <a:t>5</a:t>
            </a:r>
            <a:r>
              <a:rPr lang="zh-CN" altLang="en-US" sz="2800" b="1">
                <a:solidFill>
                  <a:srgbClr val="000000"/>
                </a:solidFill>
                <a:latin typeface="Comic Sans MS" pitchFamily="66" charset="0"/>
                <a:ea typeface="宋体" pitchFamily="2" charset="-122"/>
              </a:rPr>
              <a:t>至</a:t>
            </a:r>
            <a:r>
              <a:rPr lang="en-US" altLang="zh-CN" sz="2800" b="1">
                <a:solidFill>
                  <a:srgbClr val="000000"/>
                </a:solidFill>
                <a:latin typeface="Comic Sans MS" pitchFamily="66" charset="0"/>
                <a:ea typeface="宋体" pitchFamily="2" charset="-122"/>
              </a:rPr>
              <a:t>12</a:t>
            </a:r>
            <a:r>
              <a:rPr lang="zh-CN" altLang="en-US" sz="2800" b="1">
                <a:solidFill>
                  <a:srgbClr val="000000"/>
                </a:solidFill>
                <a:latin typeface="Comic Sans MS" pitchFamily="66" charset="0"/>
                <a:ea typeface="宋体" pitchFamily="2" charset="-122"/>
              </a:rPr>
              <a:t>岁的孩子来参加！</a:t>
            </a:r>
            <a:endParaRPr lang="zh-CN" altLang="en-US" sz="2400">
              <a:solidFill>
                <a:srgbClr val="000000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223261" name="Text Box 29"/>
          <p:cNvSpPr txBox="1">
            <a:spLocks noChangeArrowheads="1"/>
          </p:cNvSpPr>
          <p:nvPr/>
        </p:nvSpPr>
        <p:spPr bwMode="auto">
          <a:xfrm>
            <a:off x="3581400" y="4519613"/>
            <a:ext cx="2514600" cy="1042987"/>
          </a:xfrm>
          <a:prstGeom prst="rect">
            <a:avLst/>
          </a:prstGeom>
          <a:solidFill>
            <a:srgbClr val="FFFFFF"/>
          </a:solidFill>
          <a:ln w="9525">
            <a:solidFill>
              <a:srgbClr val="1C1A1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zh-CN" altLang="en-US" sz="6000" b="1">
                <a:solidFill>
                  <a:srgbClr val="000000"/>
                </a:solidFill>
                <a:latin typeface="Calibri" pitchFamily="34" charset="0"/>
                <a:ea typeface="宋体" pitchFamily="2" charset="-122"/>
              </a:rPr>
              <a:t>祂</a:t>
            </a:r>
            <a:r>
              <a:rPr lang="zh-CN" altLang="en-US" sz="4000" b="1">
                <a:solidFill>
                  <a:srgbClr val="FF0000"/>
                </a:solidFill>
                <a:latin typeface="经典繁广告" pitchFamily="49" charset="-122"/>
                <a:ea typeface="经典繁广告" pitchFamily="49" charset="-122"/>
                <a:cs typeface="经典繁广告" pitchFamily="49" charset="-122"/>
              </a:rPr>
              <a:t>的一生</a:t>
            </a:r>
            <a:r>
              <a:rPr lang="zh-CN" altLang="en-US" sz="4000" b="1">
                <a:solidFill>
                  <a:srgbClr val="FF0000"/>
                </a:solidFill>
                <a:latin typeface="Goudy Stout" pitchFamily="18" charset="0"/>
                <a:ea typeface="宋体" pitchFamily="2" charset="-122"/>
              </a:rPr>
              <a:t>      </a:t>
            </a:r>
          </a:p>
          <a:p>
            <a:pPr algn="ctr" fontAlgn="base">
              <a:spcBef>
                <a:spcPct val="0"/>
              </a:spcBef>
              <a:spcAft>
                <a:spcPts val="1000"/>
              </a:spcAft>
            </a:pPr>
            <a:endParaRPr lang="zh-CN" altLang="en-US" sz="4000" b="1">
              <a:solidFill>
                <a:srgbClr val="FF0000"/>
              </a:solidFill>
              <a:latin typeface="Goudy Stout" pitchFamily="18" charset="0"/>
              <a:ea typeface="宋体" pitchFamily="2" charset="-122"/>
            </a:endParaRPr>
          </a:p>
          <a:p>
            <a:pPr algn="ctr" fontAlgn="base">
              <a:spcBef>
                <a:spcPct val="0"/>
              </a:spcBef>
              <a:spcAft>
                <a:spcPts val="1000"/>
              </a:spcAft>
            </a:pPr>
            <a:endParaRPr lang="zh-CN" altLang="en-US" sz="4000" b="1">
              <a:solidFill>
                <a:srgbClr val="FF0000"/>
              </a:solidFill>
              <a:latin typeface="Goudy Stout" pitchFamily="18" charset="0"/>
              <a:ea typeface="宋体" pitchFamily="2" charset="-122"/>
            </a:endParaRPr>
          </a:p>
          <a:p>
            <a:pPr algn="ctr" fontAlgn="base">
              <a:spcBef>
                <a:spcPct val="0"/>
              </a:spcBef>
              <a:spcAft>
                <a:spcPts val="1000"/>
              </a:spcAft>
            </a:pPr>
            <a:endParaRPr lang="zh-CN" altLang="en-US" sz="4000" b="1">
              <a:solidFill>
                <a:srgbClr val="FF0000"/>
              </a:solidFill>
              <a:latin typeface="Goudy Stout" pitchFamily="18" charset="0"/>
              <a:ea typeface="宋体" pitchFamily="2" charset="-122"/>
            </a:endParaRPr>
          </a:p>
          <a:p>
            <a:pPr algn="ctr" fontAlgn="base">
              <a:spcBef>
                <a:spcPct val="0"/>
              </a:spcBef>
              <a:spcAft>
                <a:spcPts val="1000"/>
              </a:spcAft>
            </a:pPr>
            <a:endParaRPr lang="zh-CN" altLang="en-US" sz="2000" b="1">
              <a:solidFill>
                <a:srgbClr val="000000"/>
              </a:solidFill>
              <a:ea typeface="宋体" pitchFamily="2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1400">
              <a:solidFill>
                <a:srgbClr val="000000"/>
              </a:solidFill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 advClick="0"/>
</p:sld>
</file>

<file path=ppt/theme/theme1.xml><?xml version="1.0" encoding="utf-8"?>
<a:theme xmlns:a="http://schemas.openxmlformats.org/drawingml/2006/main" name="Theme1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68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2</cp:revision>
  <dcterms:created xsi:type="dcterms:W3CDTF">2011-10-27T06:07:11Z</dcterms:created>
  <dcterms:modified xsi:type="dcterms:W3CDTF">2011-11-02T01:05:06Z</dcterms:modified>
</cp:coreProperties>
</file>